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6B26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Seven People, Seven Continents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By Claire Booher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650" y="38363"/>
            <a:ext cx="5632700" cy="50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 descr="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2350" y="0"/>
            <a:ext cx="5600843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hape 65"/>
          <p:cNvGrpSpPr/>
          <p:nvPr/>
        </p:nvGrpSpPr>
        <p:grpSpPr>
          <a:xfrm>
            <a:off x="57800" y="417275"/>
            <a:ext cx="9028400" cy="4085375"/>
            <a:chOff x="51500" y="152400"/>
            <a:chExt cx="9028400" cy="4085375"/>
          </a:xfrm>
        </p:grpSpPr>
        <p:pic>
          <p:nvPicPr>
            <p:cNvPr id="66" name="Shape 66" descr="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500" y="152400"/>
              <a:ext cx="4550426" cy="4085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Shape 67" descr="3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41391" y="152400"/>
              <a:ext cx="4538509" cy="4085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Shape 72"/>
          <p:cNvGrpSpPr/>
          <p:nvPr/>
        </p:nvGrpSpPr>
        <p:grpSpPr>
          <a:xfrm>
            <a:off x="68931" y="303753"/>
            <a:ext cx="9006155" cy="4060233"/>
            <a:chOff x="0" y="253300"/>
            <a:chExt cx="9157250" cy="4118301"/>
          </a:xfrm>
        </p:grpSpPr>
        <p:pic>
          <p:nvPicPr>
            <p:cNvPr id="73" name="Shape 73" descr="4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253300"/>
              <a:ext cx="4561587" cy="4118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Shape 74" descr="5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61575" y="253300"/>
              <a:ext cx="4595675" cy="41182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Shape 79"/>
          <p:cNvGrpSpPr/>
          <p:nvPr/>
        </p:nvGrpSpPr>
        <p:grpSpPr>
          <a:xfrm>
            <a:off x="101309" y="479292"/>
            <a:ext cx="8941369" cy="4010648"/>
            <a:chOff x="114100" y="391000"/>
            <a:chExt cx="8746326" cy="3846775"/>
          </a:xfrm>
        </p:grpSpPr>
        <p:pic>
          <p:nvPicPr>
            <p:cNvPr id="80" name="Shape 80" descr="6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4100" y="391000"/>
              <a:ext cx="4350700" cy="3846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Shape 81" descr="7.PNG"/>
            <p:cNvPicPr preferRelativeResize="0"/>
            <p:nvPr/>
          </p:nvPicPr>
          <p:blipFill rotWithShape="1">
            <a:blip r:embed="rId4">
              <a:alphaModFix/>
            </a:blip>
            <a:srcRect l="2024" r="2024" b="4049"/>
            <a:stretch/>
          </p:blipFill>
          <p:spPr>
            <a:xfrm>
              <a:off x="4414350" y="391000"/>
              <a:ext cx="4446076" cy="38467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Shape 86"/>
          <p:cNvGrpSpPr/>
          <p:nvPr/>
        </p:nvGrpSpPr>
        <p:grpSpPr>
          <a:xfrm>
            <a:off x="108791" y="656871"/>
            <a:ext cx="8926426" cy="4110412"/>
            <a:chOff x="75676" y="707350"/>
            <a:chExt cx="8774625" cy="3921401"/>
          </a:xfrm>
        </p:grpSpPr>
        <p:pic>
          <p:nvPicPr>
            <p:cNvPr id="87" name="Shape 87" descr="8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676" y="707350"/>
              <a:ext cx="4416726" cy="392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Shape 88" descr="9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92399" y="707350"/>
              <a:ext cx="4357902" cy="39213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Shape 93"/>
          <p:cNvGrpSpPr/>
          <p:nvPr/>
        </p:nvGrpSpPr>
        <p:grpSpPr>
          <a:xfrm>
            <a:off x="89946" y="478911"/>
            <a:ext cx="8964125" cy="4185674"/>
            <a:chOff x="220123" y="623663"/>
            <a:chExt cx="8665177" cy="3896187"/>
          </a:xfrm>
        </p:grpSpPr>
        <p:pic>
          <p:nvPicPr>
            <p:cNvPr id="94" name="Shape 94" descr="10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20123" y="623663"/>
              <a:ext cx="4346525" cy="3896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Shape 95" descr="11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66652" y="623675"/>
              <a:ext cx="4318648" cy="38961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4384" y="553912"/>
            <a:ext cx="9015243" cy="4276638"/>
            <a:chOff x="694902" y="579113"/>
            <a:chExt cx="8307448" cy="3710748"/>
          </a:xfrm>
        </p:grpSpPr>
        <p:pic>
          <p:nvPicPr>
            <p:cNvPr id="101" name="Shape 101" descr="12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4902" y="587300"/>
              <a:ext cx="4153726" cy="3694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Shape 102" descr="13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48625" y="579113"/>
              <a:ext cx="4153725" cy="37107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63086" y="274714"/>
            <a:ext cx="9008734" cy="4656799"/>
            <a:chOff x="1079052" y="677825"/>
            <a:chExt cx="7738798" cy="3450759"/>
          </a:xfrm>
        </p:grpSpPr>
        <p:pic>
          <p:nvPicPr>
            <p:cNvPr id="108" name="Shape 108" descr="14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79052" y="682125"/>
              <a:ext cx="3869400" cy="3442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Shape 109" descr="15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48450" y="677825"/>
              <a:ext cx="3869400" cy="345075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On-screen Show (16:9)</PresentationFormat>
  <Paragraphs>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Seven People, Seven Continents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People, Seven Continents</dc:title>
  <dc:creator>Asmus Danielle</dc:creator>
  <cp:lastModifiedBy>Asmus Danielle</cp:lastModifiedBy>
  <cp:revision>1</cp:revision>
  <dcterms:modified xsi:type="dcterms:W3CDTF">2017-12-04T15:35:50Z</dcterms:modified>
</cp:coreProperties>
</file>